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8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6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0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1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0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5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08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0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4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3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EA088-0D7D-244D-BE7F-26D95C0D1D1B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BFA5E-6C2C-6C4D-A97C-5595BA08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8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The Well Beings are Back!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/>
                <a:cs typeface="Arial"/>
              </a:rPr>
              <a:t>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2" name="Content Placeholder 11" descr="shutterstock_15689100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8774"/>
          <a:stretch>
            <a:fillRect/>
          </a:stretch>
        </p:blipFill>
        <p:spPr bwMode="auto">
          <a:xfrm>
            <a:off x="0" y="1318788"/>
            <a:ext cx="9144000" cy="488439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915926" y="4860102"/>
            <a:ext cx="7510597" cy="70788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558ED5"/>
                </a:solidFill>
                <a:latin typeface="Arial"/>
                <a:cs typeface="Arial"/>
              </a:rPr>
              <a:t>Check your email from [sponsor’s name] for the survey link!</a:t>
            </a:r>
          </a:p>
          <a:p>
            <a:pPr algn="ctr"/>
            <a:r>
              <a:rPr lang="en-US" sz="2000" b="1" dirty="0">
                <a:solidFill>
                  <a:srgbClr val="558ED5"/>
                </a:solidFill>
                <a:latin typeface="Arial"/>
                <a:cs typeface="Arial"/>
              </a:rPr>
              <a:t>Please complete by [date]</a:t>
            </a:r>
            <a:endParaRPr lang="en-US" sz="2000" dirty="0">
              <a:solidFill>
                <a:srgbClr val="558ED5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68491" y="1761637"/>
            <a:ext cx="5507772" cy="4001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558ED5"/>
                </a:solidFill>
                <a:latin typeface="Arial"/>
                <a:cs typeface="Arial"/>
              </a:rPr>
              <a:t>Help us understand your wellness interests.</a:t>
            </a:r>
            <a:endParaRPr lang="en-US" sz="2000" dirty="0"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119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2" y="1051560"/>
            <a:ext cx="9145752" cy="580644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305275"/>
            <a:ext cx="9144000" cy="1149247"/>
          </a:xfrm>
          <a:solidFill>
            <a:srgbClr val="FFCC66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77933C"/>
                </a:solidFill>
                <a:latin typeface="Helvetica Neue"/>
                <a:cs typeface="Helvetica Neue"/>
              </a:rPr>
              <a:t>Help set the path for Wellness at [organization name]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5943600"/>
            <a:ext cx="9144000" cy="613704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7933C"/>
                </a:solidFill>
                <a:latin typeface="Helvetica Neue"/>
                <a:cs typeface="Helvetica Neue"/>
              </a:rPr>
              <a:t>Check your email from [sponsor’s name] for our wellness interests survey link!</a:t>
            </a:r>
          </a:p>
          <a:p>
            <a:pPr algn="ctr"/>
            <a:r>
              <a:rPr lang="en-US" b="1" dirty="0">
                <a:solidFill>
                  <a:srgbClr val="77933C"/>
                </a:solidFill>
                <a:latin typeface="Helvetica Neue"/>
                <a:cs typeface="Helvetica Neue"/>
              </a:rPr>
              <a:t>Please complete by [date]</a:t>
            </a:r>
            <a:endParaRPr lang="en-US" dirty="0">
              <a:solidFill>
                <a:srgbClr val="77933C"/>
              </a:solidFill>
              <a:latin typeface="Helvetica Neue"/>
              <a:cs typeface="Helvetica Neue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8443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5397" y="437214"/>
            <a:ext cx="3489565" cy="1277745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3200" b="0" dirty="0">
                <a:latin typeface="Helvetica Neue Medium"/>
                <a:cs typeface="Helvetica Neue Medium"/>
              </a:rPr>
              <a:t>Please take our Wellness Survey!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95397" y="1718354"/>
            <a:ext cx="3489565" cy="4583171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endParaRPr lang="en-US" sz="2400" dirty="0">
              <a:latin typeface="Helvetica Neue"/>
              <a:cs typeface="Helvetica Neue"/>
            </a:endParaRPr>
          </a:p>
          <a:p>
            <a:r>
              <a:rPr lang="en-US" sz="2400" dirty="0">
                <a:latin typeface="Helvetica Neue"/>
                <a:cs typeface="Helvetica Neue"/>
              </a:rPr>
              <a:t>Don</a:t>
            </a:r>
            <a:r>
              <a:rPr lang="fr-FR" sz="2400" dirty="0">
                <a:latin typeface="Helvetica Neue"/>
                <a:cs typeface="Helvetica Neue"/>
              </a:rPr>
              <a:t>’</a:t>
            </a:r>
            <a:r>
              <a:rPr lang="en-US" sz="2400" dirty="0">
                <a:latin typeface="Helvetica Neue"/>
                <a:cs typeface="Helvetica Neue"/>
              </a:rPr>
              <a:t>t miss your chance to express your wellness interests and help plan programs and activities for [year]</a:t>
            </a:r>
          </a:p>
          <a:p>
            <a:endParaRPr lang="en-US" sz="2400" dirty="0">
              <a:latin typeface="Helvetica Neue"/>
              <a:cs typeface="Helvetica Neue"/>
            </a:endParaRPr>
          </a:p>
          <a:p>
            <a:r>
              <a:rPr lang="en-US" sz="2400" dirty="0">
                <a:latin typeface="Helvetica Neue"/>
                <a:cs typeface="Helvetica Neue"/>
              </a:rPr>
              <a:t>Thank you!</a:t>
            </a:r>
          </a:p>
          <a:p>
            <a:r>
              <a:rPr lang="en-US" sz="2400" dirty="0">
                <a:latin typeface="Helvetica Neue"/>
                <a:cs typeface="Helvetica Neue"/>
              </a:rPr>
              <a:t>[Organization name] Wellness Committee</a:t>
            </a:r>
          </a:p>
        </p:txBody>
      </p:sp>
      <p:pic>
        <p:nvPicPr>
          <p:cNvPr id="6" name="Content Placeholder 5" descr="shutterstock_269306150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" r="7949"/>
          <a:stretch>
            <a:fillRect/>
          </a:stretch>
        </p:blipFill>
        <p:spPr bwMode="auto">
          <a:xfrm>
            <a:off x="3684963" y="448412"/>
            <a:ext cx="5331571" cy="5853113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0437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0" dirty="0">
                <a:solidFill>
                  <a:srgbClr val="660066"/>
                </a:solidFill>
                <a:latin typeface="Helvetica Neue Medium"/>
                <a:cs typeface="Helvetica Neue Medium"/>
              </a:rPr>
              <a:t>Let’s work together for wellbeing!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792288" y="5477236"/>
            <a:ext cx="5486400" cy="909113"/>
          </a:xfrm>
        </p:spPr>
        <p:txBody>
          <a:bodyPr>
            <a:noAutofit/>
          </a:bodyPr>
          <a:lstStyle/>
          <a:p>
            <a:pPr algn="just"/>
            <a:r>
              <a:rPr lang="en-US" sz="1800" dirty="0">
                <a:solidFill>
                  <a:srgbClr val="660066"/>
                </a:solidFill>
                <a:latin typeface="Helvetica Neue"/>
                <a:cs typeface="Helvetica Neue"/>
              </a:rPr>
              <a:t>Take the employee wellbeing interest survey today! Provide your input for use in planning [year’s] programs and activities. </a:t>
            </a:r>
            <a:r>
              <a:rPr lang="en-US" sz="1800">
                <a:solidFill>
                  <a:srgbClr val="660066"/>
                </a:solidFill>
                <a:latin typeface="Helvetica Neue"/>
                <a:cs typeface="Helvetica Neue"/>
              </a:rPr>
              <a:t>The deadline </a:t>
            </a:r>
            <a:r>
              <a:rPr lang="en-US" sz="1800" dirty="0">
                <a:solidFill>
                  <a:srgbClr val="660066"/>
                </a:solidFill>
                <a:latin typeface="Helvetica Neue"/>
                <a:cs typeface="Helvetica Neue"/>
              </a:rPr>
              <a:t>is [date]!</a:t>
            </a:r>
          </a:p>
        </p:txBody>
      </p:sp>
      <p:pic>
        <p:nvPicPr>
          <p:cNvPr id="6" name="Picture Placeholder 5" descr="shutterstock_220238260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629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86841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134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 Neue</vt:lpstr>
      <vt:lpstr>Helvetica Neue Medium</vt:lpstr>
      <vt:lpstr>Office Theme</vt:lpstr>
      <vt:lpstr>The Well Beings are Back! </vt:lpstr>
      <vt:lpstr>Help set the path for Wellness at [organization name] </vt:lpstr>
      <vt:lpstr>Please take our Wellness Survey! </vt:lpstr>
      <vt:lpstr>Let’s work together for wellbeing!</vt:lpstr>
    </vt:vector>
  </TitlesOfParts>
  <Company>AdvancingWellness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Well Beings are Back! </dc:title>
  <dc:creator>Leslee McGovern</dc:creator>
  <cp:lastModifiedBy>Kevin Myers</cp:lastModifiedBy>
  <cp:revision>13</cp:revision>
  <dcterms:created xsi:type="dcterms:W3CDTF">2017-12-18T21:09:16Z</dcterms:created>
  <dcterms:modified xsi:type="dcterms:W3CDTF">2017-12-19T20:35:37Z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13038A3F-E165-4286-A146-F02707F2C2E3</vt:lpwstr>
  </property>
  <property fmtid="{D5CDD505-2E9C-101B-9397-08002B2CF9AE}" pid="3" name="ArticulatePath">
    <vt:lpwstr>Interest Survey Posters</vt:lpwstr>
  </property>
</Properties>
</file>